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56" r:id="rId4"/>
    <p:sldId id="257" r:id="rId5"/>
    <p:sldId id="262" r:id="rId6"/>
    <p:sldId id="258" r:id="rId7"/>
    <p:sldId id="259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9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18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6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33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48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82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76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1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470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997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14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6D9C21E-BB4F-4238-A20F-EBBC2E0AB653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092E1F-DC77-44BA-8699-14D862D5480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08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3560-2C21-015C-FBD6-44031A563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947"/>
            <a:ext cx="9144000" cy="2387600"/>
          </a:xfrm>
        </p:spPr>
        <p:txBody>
          <a:bodyPr/>
          <a:lstStyle/>
          <a:p>
            <a:r>
              <a:rPr lang="en-IN" dirty="0">
                <a:latin typeface="Agency FB" panose="020B0503020202020204" pitchFamily="34" charset="0"/>
              </a:rPr>
              <a:t>IEEE HACKATHON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0E0DC-FCFD-7ED8-73F8-AB76BF140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852116"/>
            <a:ext cx="10058400" cy="2192068"/>
          </a:xfrm>
        </p:spPr>
        <p:txBody>
          <a:bodyPr/>
          <a:lstStyle/>
          <a:p>
            <a:r>
              <a:rPr lang="en-IN" dirty="0"/>
              <a:t>Team Ashborn-BLH05:</a:t>
            </a:r>
          </a:p>
          <a:p>
            <a:r>
              <a:rPr lang="en-IN" dirty="0"/>
              <a:t>Yuvaraj </a:t>
            </a:r>
            <a:r>
              <a:rPr lang="en-IN" dirty="0" err="1"/>
              <a:t>jain</a:t>
            </a:r>
            <a:r>
              <a:rPr lang="en-IN" dirty="0"/>
              <a:t> 22bai10006	    </a:t>
            </a:r>
            <a:r>
              <a:rPr lang="en-IN" dirty="0" err="1"/>
              <a:t>Akarshit</a:t>
            </a:r>
            <a:r>
              <a:rPr lang="en-IN" dirty="0"/>
              <a:t> Agrawal 23bce10264</a:t>
            </a:r>
          </a:p>
          <a:p>
            <a:r>
              <a:rPr lang="en-IN" dirty="0" err="1"/>
              <a:t>Jerin</a:t>
            </a:r>
            <a:r>
              <a:rPr lang="en-IN" dirty="0"/>
              <a:t> </a:t>
            </a:r>
            <a:r>
              <a:rPr lang="en-IN" dirty="0" err="1"/>
              <a:t>jiss</a:t>
            </a:r>
            <a:r>
              <a:rPr lang="en-IN" dirty="0"/>
              <a:t> George 22bAI10036    Ashutosh </a:t>
            </a:r>
            <a:r>
              <a:rPr lang="en-IN" dirty="0" err="1"/>
              <a:t>jha</a:t>
            </a:r>
            <a:r>
              <a:rPr lang="en-IN" dirty="0"/>
              <a:t> 22bce10158</a:t>
            </a:r>
          </a:p>
          <a:p>
            <a:r>
              <a:rPr lang="en-IN" dirty="0"/>
              <a:t>Akshat Mishra 22bce10217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246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4746-7E72-3C1C-51D9-6EFE2954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7FA84A-61A0-FC84-5069-FA6808F27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" y="0"/>
            <a:ext cx="12196458" cy="6858000"/>
          </a:xfrm>
        </p:spPr>
      </p:pic>
    </p:spTree>
    <p:extLst>
      <p:ext uri="{BB962C8B-B14F-4D97-AF65-F5344CB8AC3E}">
        <p14:creationId xmlns:p14="http://schemas.microsoft.com/office/powerpoint/2010/main" val="56241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4DCA-E0DD-CD65-079A-4F62241A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908CA4-7045-126E-2A57-D4CC3B02A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0"/>
            <a:ext cx="12191225" cy="6858000"/>
          </a:xfrm>
        </p:spPr>
      </p:pic>
    </p:spTree>
    <p:extLst>
      <p:ext uri="{BB962C8B-B14F-4D97-AF65-F5344CB8AC3E}">
        <p14:creationId xmlns:p14="http://schemas.microsoft.com/office/powerpoint/2010/main" val="3620992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50F4-FE6B-BAC1-3223-5AFDCF7D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BDC1A-0C01-64A6-9C11-C94D87A8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/>
          </a:bodyPr>
          <a:lstStyle/>
          <a:p>
            <a:r>
              <a:rPr lang="en-IN" dirty="0"/>
              <a:t>We will be also covering upcoming Olympics and Technologies updated and introduced.</a:t>
            </a:r>
          </a:p>
          <a:p>
            <a:endParaRPr lang="en-IN" dirty="0"/>
          </a:p>
          <a:p>
            <a:r>
              <a:rPr lang="en-IN" dirty="0"/>
              <a:t>Future of technology in sport is a very wide field which have a lot more to discover.</a:t>
            </a:r>
          </a:p>
          <a:p>
            <a:endParaRPr lang="en-IN" dirty="0"/>
          </a:p>
          <a:p>
            <a:r>
              <a:rPr lang="en-IN" dirty="0"/>
              <a:t>We hope all of us can learn and innovate new technologies related to this field in future.</a:t>
            </a:r>
          </a:p>
          <a:p>
            <a:endParaRPr lang="en-IN" dirty="0"/>
          </a:p>
          <a:p>
            <a:r>
              <a:rPr lang="en-US" dirty="0"/>
              <a:t>We will also explore the innovations in technology that will shape the future of the Olympics and other major sporting events.</a:t>
            </a:r>
          </a:p>
          <a:p>
            <a:endParaRPr lang="en-US" dirty="0"/>
          </a:p>
          <a:p>
            <a:r>
              <a:rPr lang="en-US" dirty="0"/>
              <a:t>The integration of cutting-edge technology in sports is a vast and exciting domain with endless opportunities for discovery and advancement.</a:t>
            </a:r>
          </a:p>
        </p:txBody>
      </p:sp>
    </p:spTree>
    <p:extLst>
      <p:ext uri="{BB962C8B-B14F-4D97-AF65-F5344CB8AC3E}">
        <p14:creationId xmlns:p14="http://schemas.microsoft.com/office/powerpoint/2010/main" val="375859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6BBB-4013-CE5F-3487-FB3515F3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8965"/>
          </a:xfrm>
        </p:spPr>
        <p:txBody>
          <a:bodyPr/>
          <a:lstStyle/>
          <a:p>
            <a:pPr algn="ctr"/>
            <a:r>
              <a:rPr lang="en-IN" dirty="0">
                <a:latin typeface="Baskerville Old Face" panose="02020602080505020303" pitchFamily="18" charset="0"/>
              </a:rPr>
              <a:t>About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3E82-6FD2-D937-B382-7CDF1F515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sz="2800" dirty="0"/>
          </a:p>
          <a:p>
            <a:r>
              <a:rPr lang="en-IN" sz="2800" dirty="0"/>
              <a:t>Our team has put together a website covering the various encompassing technologies used in the current sporting world, and in the current 2024 Paris Olympics.</a:t>
            </a:r>
          </a:p>
          <a:p>
            <a:endParaRPr lang="en-IN" sz="2800" dirty="0"/>
          </a:p>
          <a:p>
            <a:r>
              <a:rPr lang="en-IN" sz="2800" dirty="0"/>
              <a:t>From tracking cameras, to 3D motion sensors, smart mats and VARs, we have made a one stop site to know and learn about the advancements in the sports and technology world, staying true to our theme of Sport tech.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0959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86939-C342-D087-CD5D-D3B84295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" y="0"/>
            <a:ext cx="1219105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60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5873-0781-06AB-35B7-A55FDA35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0635-49EB-273A-5435-50C8BB31A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90929-A555-D410-D608-CF9C2980B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7" y="0"/>
            <a:ext cx="12192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A24A-4984-5472-5170-8630ABDF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11845"/>
          </a:xfrm>
        </p:spPr>
        <p:txBody>
          <a:bodyPr/>
          <a:lstStyle/>
          <a:p>
            <a:pPr algn="ctr"/>
            <a:r>
              <a:rPr lang="en-IN" dirty="0">
                <a:latin typeface="Baskerville Old Face" panose="02020602080505020303" pitchFamily="18" charset="0"/>
              </a:rPr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DC2A-41CA-90B0-4CB5-90C85E54B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We have covered a number of sports, ranging from swimming to fencing, and many more, with plans to increase the number of sports in the future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As the variety of the sports increases in the Olympics, comprising of even the e-sports world, there will be many more technologies that we will bring forward for people to know and learn.</a:t>
            </a:r>
          </a:p>
        </p:txBody>
      </p:sp>
    </p:spTree>
    <p:extLst>
      <p:ext uri="{BB962C8B-B14F-4D97-AF65-F5344CB8AC3E}">
        <p14:creationId xmlns:p14="http://schemas.microsoft.com/office/powerpoint/2010/main" val="253877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D88C-4FB7-53BA-BB5F-E2A3FAF7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80742-2A6D-BF6D-2AC4-26F0CED95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1004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7CA9-EEA0-DAC3-E3EE-77ACC033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E63CF7-64A5-3D81-23A6-78678E64C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0" y="0"/>
            <a:ext cx="12201540" cy="6879801"/>
          </a:xfrm>
        </p:spPr>
      </p:pic>
    </p:spTree>
    <p:extLst>
      <p:ext uri="{BB962C8B-B14F-4D97-AF65-F5344CB8AC3E}">
        <p14:creationId xmlns:p14="http://schemas.microsoft.com/office/powerpoint/2010/main" val="77488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AA9B-EEE9-1813-9D52-4EE0A205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9821"/>
          </a:xfrm>
        </p:spPr>
        <p:txBody>
          <a:bodyPr/>
          <a:lstStyle/>
          <a:p>
            <a:pPr algn="ctr"/>
            <a:r>
              <a:rPr lang="en-IN" dirty="0">
                <a:latin typeface="Baskerville Old Face" panose="02020602080505020303" pitchFamily="18" charset="0"/>
              </a:rPr>
              <a:t>Why this is helpful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0E80-4A88-40FF-806C-D68BB9B1F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IN" sz="2800" dirty="0"/>
          </a:p>
          <a:p>
            <a:r>
              <a:rPr lang="en-IN" sz="2800" dirty="0"/>
              <a:t>Easy access to all kinds of information about technologies at one place</a:t>
            </a:r>
          </a:p>
          <a:p>
            <a:endParaRPr lang="en-IN" sz="2800" dirty="0"/>
          </a:p>
          <a:p>
            <a:r>
              <a:rPr lang="en-IN" sz="2800" dirty="0"/>
              <a:t>Latest updates and changes to rules and usage of the technologies used</a:t>
            </a:r>
          </a:p>
          <a:p>
            <a:endParaRPr lang="en-IN" sz="2800" dirty="0"/>
          </a:p>
          <a:p>
            <a:r>
              <a:rPr lang="en-IN" sz="2800" dirty="0"/>
              <a:t>Comparison analysis between technologies based on usage and purpose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1530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1497-E936-6871-CF08-3778D6E1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C3AAB-6536-E41D-8A7F-48D67D3D6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410"/>
          </a:xfrm>
        </p:spPr>
      </p:pic>
    </p:spTree>
    <p:extLst>
      <p:ext uri="{BB962C8B-B14F-4D97-AF65-F5344CB8AC3E}">
        <p14:creationId xmlns:p14="http://schemas.microsoft.com/office/powerpoint/2010/main" val="40481575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219</TotalTime>
  <Words>296</Words>
  <Application>Microsoft Office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Agency FB</vt:lpstr>
      <vt:lpstr>Arial</vt:lpstr>
      <vt:lpstr>Baskerville Old Face</vt:lpstr>
      <vt:lpstr>Calibri</vt:lpstr>
      <vt:lpstr>Calibri Light</vt:lpstr>
      <vt:lpstr>Retrospect</vt:lpstr>
      <vt:lpstr>IEEE HACKATHON 2024</vt:lpstr>
      <vt:lpstr>About Our Project</vt:lpstr>
      <vt:lpstr>PowerPoint Presentation</vt:lpstr>
      <vt:lpstr>PowerPoint Presentation</vt:lpstr>
      <vt:lpstr>Topics Covered</vt:lpstr>
      <vt:lpstr>PowerPoint Presentation</vt:lpstr>
      <vt:lpstr>PowerPoint Presentation</vt:lpstr>
      <vt:lpstr>Why this is helpful</vt:lpstr>
      <vt:lpstr>PowerPoint Presentation</vt:lpstr>
      <vt:lpstr>PowerPoint Presentation</vt:lpstr>
      <vt:lpstr>PowerPoint Presentation</vt:lpstr>
      <vt:lpstr>Future Aspects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Yuvaraj Jain</dc:creator>
  <cp:lastModifiedBy>Yuvaraj Jain</cp:lastModifiedBy>
  <cp:revision>3</cp:revision>
  <dcterms:created xsi:type="dcterms:W3CDTF">2024-08-07T05:19:08Z</dcterms:created>
  <dcterms:modified xsi:type="dcterms:W3CDTF">2024-08-07T08:58:15Z</dcterms:modified>
</cp:coreProperties>
</file>